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9" r:id="rId2"/>
    <p:sldId id="308" r:id="rId3"/>
    <p:sldId id="310" r:id="rId4"/>
    <p:sldId id="289" r:id="rId5"/>
    <p:sldId id="256" r:id="rId6"/>
    <p:sldId id="311" r:id="rId7"/>
    <p:sldId id="313" r:id="rId8"/>
    <p:sldId id="320" r:id="rId9"/>
    <p:sldId id="287" r:id="rId10"/>
    <p:sldId id="317" r:id="rId11"/>
    <p:sldId id="285" r:id="rId12"/>
    <p:sldId id="319" r:id="rId13"/>
    <p:sldId id="286" r:id="rId14"/>
    <p:sldId id="327" r:id="rId15"/>
    <p:sldId id="270" r:id="rId16"/>
    <p:sldId id="338" r:id="rId17"/>
    <p:sldId id="288" r:id="rId18"/>
    <p:sldId id="321" r:id="rId19"/>
    <p:sldId id="328" r:id="rId20"/>
    <p:sldId id="325" r:id="rId21"/>
    <p:sldId id="323" r:id="rId22"/>
    <p:sldId id="326" r:id="rId23"/>
    <p:sldId id="330" r:id="rId24"/>
    <p:sldId id="331" r:id="rId25"/>
    <p:sldId id="329" r:id="rId26"/>
    <p:sldId id="333" r:id="rId27"/>
    <p:sldId id="332" r:id="rId28"/>
    <p:sldId id="336" r:id="rId29"/>
    <p:sldId id="335" r:id="rId30"/>
    <p:sldId id="334" r:id="rId31"/>
    <p:sldId id="337" r:id="rId32"/>
    <p:sldId id="340" r:id="rId33"/>
    <p:sldId id="33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4"/>
    <p:restoredTop sz="94027"/>
  </p:normalViewPr>
  <p:slideViewPr>
    <p:cSldViewPr snapToGrid="0" snapToObjects="1">
      <p:cViewPr varScale="1">
        <p:scale>
          <a:sx n="128" d="100"/>
          <a:sy n="128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610E3-18A5-CD48-A96C-743B055A03AF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3E5C1-16BF-0341-8784-5D67D7697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7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1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F75D-A74F-BD4B-961C-511C7FBBB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29A-DD2E-9249-AF66-8D779D01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15DC-AD83-9849-9AEC-7F3BBD75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8A694-6D15-A64C-A577-D0FD280C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1A2C-CFA0-3742-8E80-9E0719C6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2212-5F5E-1E43-AACF-57061BA5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79F5-CE0B-D949-95C8-88D82333D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A2BF-9531-F34F-B1E2-1E30614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34FAC-4892-934C-85A9-6768D05E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B268-FDA6-1F47-B57C-10CEC8F6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8325F-7201-8E43-95F5-E1B014CD8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31DBF-FAD6-8B45-88A0-F0A5314D9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0554C-5CA1-3E43-81F8-6EF87D45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754BA-DD10-0842-9F61-02B592F6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2AE7-D00D-7B41-988D-8132E3D3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6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7C4-285D-CD48-935A-C2FAF84E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B3E7-0DF8-504A-B394-55588802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18B1A-DB90-C844-AB58-A3F9A855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74D6-E8D7-DC48-A056-C6061B88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544-37C7-984A-B223-E5A7C57F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2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532-72A0-2443-90EF-662A90C6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14331-6700-AA40-939C-9D1EAB31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29125-83C0-BE47-B9F1-197A336D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A3DF8-DAB0-F742-9D7E-DCFF745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FDD15-2F83-AF4B-AB5F-6796514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EEC9-427D-2640-BFEE-A89BA7BD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EAEE-AFD2-3F4A-9DB7-6F2FA4652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1349C-4BFF-9F40-9731-47162A30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C00B-AF26-254C-977E-293200CB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8E376-4513-9847-B578-B8DAAC1E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F3850-CA4A-0843-A6E1-A999D00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943D-7C7C-AD42-83BF-6E136656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EB4E-9C2E-044A-B347-5AE7BBCAA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CF891-376F-0B4F-AA43-9934EBE8B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012D2-4B96-D34B-B89A-35E8AEC22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49128-9CCC-9542-87FD-0DD43D3EE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EFAA34-DC1C-CB45-A497-0E1347D5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43B4-6640-D64C-A1A2-E5A5BC44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C22DD-3475-424E-A233-5A3587BE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C32B-DFF9-BB48-8AD3-9542D26E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F00D2-0348-BF4A-BAF1-AC7FBBA3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8FD7-2343-BB49-A18C-4D89B9DC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43C37-7F0B-F94A-84D4-C46939B2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3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321C9-1C27-5048-A909-6EFD1B73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B409D-E282-8446-A063-DF08D4E2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1F71E-117C-1341-B7DE-D9AA095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66EB-D8D0-4A40-BF9D-333C3819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C04B-1EF6-0E41-91C4-DEA0F77A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BDB3C-3126-0047-8C3F-A8C0D6B59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3D449-10A1-8042-8904-1070B391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F4AA9-63C6-7D42-92F4-C25A9574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BE65F-F9DD-9941-93FE-43ACF026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7CBD-4838-7A4E-BB3E-4CA77E4D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173E4-A8A4-DA41-B1A4-C784DFF71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7D84E-F9E0-6947-A3B7-984D7536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D6B1B-59FE-A643-9C54-C12FA93E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B49F7-C378-074E-9C5C-A72F72DA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DAC37-D264-8748-92D7-402B466B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458CB-0A1D-CB4F-8A0B-77978E1C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53420-B4DA-D646-B1E5-46C1674B2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D53-B56A-FF43-960B-722EA2C2D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8E696-7D40-9442-982F-C615CD0EB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24E5-A4D7-DE48-89F8-E794B2D93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2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JYkgCRbBI&amp;t=1s" TargetMode="External"/><Relationship Id="rId2" Type="http://schemas.openxmlformats.org/officeDocument/2006/relationships/hyperlink" Target="https://www.youtube.com/watch?v=6R_3jHeimi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Building The Quadcopter Schematic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7361505" y="2320089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7239382" y="1911020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1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183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(e.g. 10 </a:t>
            </a:r>
            <a:r>
              <a:rPr lang="en-US" dirty="0" err="1"/>
              <a:t>kΩ</a:t>
            </a:r>
            <a:r>
              <a:rPr lang="en-US" dirty="0"/>
              <a:t>)</a:t>
            </a:r>
          </a:p>
          <a:p>
            <a:r>
              <a:rPr lang="en-US" dirty="0"/>
              <a:t>Two I2C roles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master</a:t>
            </a:r>
            <a:r>
              <a:rPr lang="en-US" dirty="0"/>
              <a:t> that initiate communication (The MCU)</a:t>
            </a:r>
          </a:p>
          <a:p>
            <a:pPr lvl="1"/>
            <a:r>
              <a:rPr lang="en-US" dirty="0"/>
              <a:t>Up to 127 </a:t>
            </a:r>
            <a:r>
              <a:rPr lang="en-US" i="1" dirty="0"/>
              <a:t>slaves </a:t>
            </a:r>
            <a:r>
              <a:rPr lang="en-US" dirty="0"/>
              <a:t>that can respond (The IMU)</a:t>
            </a:r>
          </a:p>
          <a:p>
            <a:r>
              <a:rPr lang="en-US" dirty="0"/>
              <a:t>Two operations: Read and write</a:t>
            </a:r>
          </a:p>
          <a:p>
            <a:pPr lvl="1"/>
            <a:r>
              <a:rPr lang="en-US" dirty="0"/>
              <a:t>The master can read and write </a:t>
            </a:r>
            <a:r>
              <a:rPr lang="en-US" i="1" dirty="0"/>
              <a:t>registers </a:t>
            </a:r>
            <a:r>
              <a:rPr lang="en-US" dirty="0"/>
              <a:t>specified by an address.</a:t>
            </a:r>
            <a:endParaRPr lang="en-US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04857" y="3015049"/>
            <a:ext cx="5808202" cy="20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2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2D706-D474-C248-BA82-A52AB00645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B1A5-764C-8E4D-808C-95D6B9EF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845344"/>
            <a:ext cx="5857754" cy="57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Plenty of power</a:t>
            </a:r>
          </a:p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</p:txBody>
      </p:sp>
    </p:spTree>
    <p:extLst>
      <p:ext uri="{BB962C8B-B14F-4D97-AF65-F5344CB8AC3E}">
        <p14:creationId xmlns:p14="http://schemas.microsoft.com/office/powerpoint/2010/main" val="802252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636" y="1600201"/>
            <a:ext cx="6843203" cy="4525963"/>
          </a:xfrm>
        </p:spPr>
        <p:txBody>
          <a:bodyPr>
            <a:normAutofit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Large capacitor for “decoupling”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7386F-84B3-694F-9A17-32C1DFC1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275" y="1441881"/>
            <a:ext cx="3464490" cy="43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5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088" y="3018027"/>
            <a:ext cx="5633851" cy="19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7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9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2812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746E-E481-614A-BC5B-C941B11D3A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60377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rate of change of motor current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03957-5555-494B-A2A3-634027BC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46" y="2112963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9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  <a:p>
            <a:r>
              <a:rPr lang="en-US" dirty="0"/>
              <a:t>Good videos</a:t>
            </a:r>
          </a:p>
          <a:p>
            <a:pPr lvl="1"/>
            <a:r>
              <a:rPr lang="en-US" dirty="0">
                <a:hlinkClick r:id="rId2"/>
              </a:rPr>
              <a:t>https://www.youtube.com/watch?v=6R_3jHeimiE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https://www.youtube.com/watch?v=m5JYkgCRbBI&amp;t=1s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10016-4EAE-1F4B-9888-0303DF123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61" y="1747044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0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1474" y="2040835"/>
            <a:ext cx="4501424" cy="33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46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3D075B-D079-7044-880F-0B7785A6AA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3652" y="849440"/>
            <a:ext cx="3776869" cy="49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0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5599" y="1207753"/>
            <a:ext cx="4479235" cy="52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63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0891"/>
          <a:stretch/>
        </p:blipFill>
        <p:spPr>
          <a:xfrm>
            <a:off x="5844024" y="160510"/>
            <a:ext cx="5920647" cy="369218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8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6844" y="1825625"/>
            <a:ext cx="6055263" cy="38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5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78504" y="1825625"/>
            <a:ext cx="6267564" cy="39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43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FCB uses 330Ω resistor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 = 2.1V;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(3.3-2.1)/330 = 3mA</a:t>
            </a:r>
          </a:p>
          <a:p>
            <a:pPr lvl="1"/>
            <a:r>
              <a:rPr lang="en-US" dirty="0"/>
              <a:t>The maximum brightness (@30mA) is 16x higher</a:t>
            </a:r>
          </a:p>
          <a:p>
            <a:pPr lvl="1"/>
            <a:r>
              <a:rPr lang="en-US" dirty="0"/>
              <a:t>They can easily become </a:t>
            </a:r>
            <a:r>
              <a:rPr lang="en-US" dirty="0" err="1"/>
              <a:t>blindlingly</a:t>
            </a:r>
            <a:r>
              <a:rPr lang="en-US" dirty="0"/>
              <a:t> bright.</a:t>
            </a:r>
          </a:p>
          <a:p>
            <a:r>
              <a:rPr lang="en-US" dirty="0"/>
              <a:t>Remote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 = 2.1V/2.0V;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R = 510Ω</a:t>
            </a:r>
          </a:p>
          <a:p>
            <a:pPr lvl="1"/>
            <a:r>
              <a:rPr lang="en-US" dirty="0"/>
              <a:t>I  = 2mA</a:t>
            </a:r>
          </a:p>
          <a:p>
            <a:pPr lvl="1"/>
            <a:r>
              <a:rPr lang="en-US" dirty="0"/>
              <a:t>Still plenty bright.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BB3C2D-105A-8142-A2B1-252F6CCEA9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22869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02"/>
            <a:ext cx="5181600" cy="29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7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Eagle library (including any resistors your need)</a:t>
            </a:r>
          </a:p>
          <a:p>
            <a:r>
              <a:rPr lang="en-US" dirty="0"/>
              <a:t>Add </a:t>
            </a:r>
            <a:r>
              <a:rPr lang="en-US" dirty="0" err="1"/>
              <a:t>led_notes.txt</a:t>
            </a:r>
            <a:r>
              <a:rPr lang="en-US" dirty="0"/>
              <a:t>, explaining your design.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E5560-2048-4A43-9CE5-3DBC1E3793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</a:t>
            </a:r>
            <a:r>
              <a:rPr lang="en-US"/>
              <a:t>based patterns).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0F3BA-DFC5-FB45-890E-B0AC774728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B067-B04A-4045-98DB-3B775013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61B1-1258-3845-B430-798F3A79C2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slide about nicely laying out schematic</a:t>
            </a:r>
          </a:p>
          <a:p>
            <a:r>
              <a:rPr lang="en-US" dirty="0"/>
              <a:t>Talk about layers</a:t>
            </a:r>
          </a:p>
          <a:p>
            <a:r>
              <a:rPr lang="en-US" dirty="0"/>
              <a:t>Remember to talk about decoupling</a:t>
            </a:r>
          </a:p>
          <a:p>
            <a:r>
              <a:rPr lang="en-US" dirty="0"/>
              <a:t>And GND, BAT_GND, and the bridge.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CCC6F-6102-1442-A1BB-589198A625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109637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88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1865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42229" y="3064141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1356" y="2491135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1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13872" y="4393288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74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– You will manually copy the microcontroller circuit from the BBB.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115101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56282</TotalTime>
  <Words>1085</Words>
  <Application>Microsoft Macintosh PowerPoint</Application>
  <PresentationFormat>Widescreen</PresentationFormat>
  <Paragraphs>194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Building The Quadcopter Schematic</vt:lpstr>
      <vt:lpstr>Schematics Goals</vt:lpstr>
      <vt:lpstr>Eagle Pitfalls</vt:lpstr>
      <vt:lpstr>Electrical Rules Check</vt:lpstr>
      <vt:lpstr>Building The Quadcopter Schematic</vt:lpstr>
      <vt:lpstr>What You Will Build</vt:lpstr>
      <vt:lpstr>What You Will Build</vt:lpstr>
      <vt:lpstr>Three Schematic Design Skills</vt:lpstr>
      <vt:lpstr>Power Supply</vt:lpstr>
      <vt:lpstr>Voltage Regulator Datasheet</vt:lpstr>
      <vt:lpstr>Flight Computer</vt:lpstr>
      <vt:lpstr>uController Datasheet and Reference Design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49</cp:revision>
  <dcterms:created xsi:type="dcterms:W3CDTF">2019-01-23T07:14:31Z</dcterms:created>
  <dcterms:modified xsi:type="dcterms:W3CDTF">2019-04-18T07:11:21Z</dcterms:modified>
</cp:coreProperties>
</file>